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459" r:id="rId2"/>
    <p:sldId id="764" r:id="rId3"/>
    <p:sldId id="765" r:id="rId4"/>
    <p:sldId id="766" r:id="rId5"/>
    <p:sldId id="767" r:id="rId6"/>
    <p:sldId id="768" r:id="rId7"/>
    <p:sldId id="779" r:id="rId8"/>
    <p:sldId id="780" r:id="rId9"/>
    <p:sldId id="781" r:id="rId10"/>
    <p:sldId id="782" r:id="rId11"/>
    <p:sldId id="450" r:id="rId12"/>
    <p:sldId id="451" r:id="rId13"/>
    <p:sldId id="452" r:id="rId14"/>
    <p:sldId id="758" r:id="rId15"/>
    <p:sldId id="608" r:id="rId16"/>
    <p:sldId id="719" r:id="rId17"/>
    <p:sldId id="720" r:id="rId18"/>
    <p:sldId id="721" r:id="rId19"/>
    <p:sldId id="722" r:id="rId20"/>
    <p:sldId id="724" r:id="rId21"/>
    <p:sldId id="723" r:id="rId22"/>
    <p:sldId id="518" r:id="rId23"/>
    <p:sldId id="522" r:id="rId24"/>
    <p:sldId id="520" r:id="rId25"/>
    <p:sldId id="521" r:id="rId26"/>
    <p:sldId id="783" r:id="rId27"/>
    <p:sldId id="784" r:id="rId28"/>
    <p:sldId id="785" r:id="rId29"/>
    <p:sldId id="523" r:id="rId30"/>
    <p:sldId id="524" r:id="rId31"/>
    <p:sldId id="786" r:id="rId32"/>
    <p:sldId id="421" r:id="rId33"/>
    <p:sldId id="542" r:id="rId34"/>
    <p:sldId id="543" r:id="rId35"/>
    <p:sldId id="482" r:id="rId36"/>
    <p:sldId id="651" r:id="rId37"/>
    <p:sldId id="605" r:id="rId38"/>
    <p:sldId id="540" r:id="rId39"/>
    <p:sldId id="741" r:id="rId40"/>
    <p:sldId id="761" r:id="rId41"/>
    <p:sldId id="759" r:id="rId42"/>
    <p:sldId id="762" r:id="rId43"/>
    <p:sldId id="776" r:id="rId44"/>
    <p:sldId id="763" r:id="rId45"/>
    <p:sldId id="787" r:id="rId46"/>
    <p:sldId id="788" r:id="rId47"/>
    <p:sldId id="789" r:id="rId48"/>
    <p:sldId id="790" r:id="rId49"/>
    <p:sldId id="642" r:id="rId50"/>
    <p:sldId id="607" r:id="rId51"/>
    <p:sldId id="627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>
      <p:cViewPr varScale="1">
        <p:scale>
          <a:sx n="103" d="100"/>
          <a:sy n="103" d="100"/>
        </p:scale>
        <p:origin x="159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25/01/2023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25/01/2023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29-01-2023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welcome You here Lord Jesus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50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50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Hosanna </a:t>
            </a:r>
            <a:r>
              <a:rPr lang="en-GB" sz="5400" dirty="0" err="1">
                <a:solidFill>
                  <a:schemeClr val="bg1"/>
                </a:solidFill>
              </a:rPr>
              <a:t>Hosanna</a:t>
            </a:r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welcome You here Lord Jesus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I Love You Lord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(To My King)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 err="1">
                <a:solidFill>
                  <a:schemeClr val="bg1"/>
                </a:solidFill>
              </a:rPr>
              <a:t>Gatherhouse</a:t>
            </a:r>
            <a:r>
              <a:rPr lang="en-GB" sz="1200" dirty="0">
                <a:solidFill>
                  <a:schemeClr val="bg1"/>
                </a:solidFill>
              </a:rPr>
              <a:t> Music, Ryan Kennedy, </a:t>
            </a:r>
            <a:r>
              <a:rPr lang="en-GB" sz="1200" dirty="0" err="1">
                <a:solidFill>
                  <a:schemeClr val="bg1"/>
                </a:solidFill>
              </a:rPr>
              <a:t>Durell</a:t>
            </a:r>
            <a:r>
              <a:rPr lang="en-GB" sz="1200" dirty="0">
                <a:solidFill>
                  <a:schemeClr val="bg1"/>
                </a:solidFill>
              </a:rPr>
              <a:t> Comedy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invite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sit down at Your table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I can taste and I can see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are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You are always faithful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welcome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least of these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565024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bring beauty out of the ashes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restore and to redeem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I have come to pour out all my oil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I have, this offering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9634010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Lord, I love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 want to sing a sweet </a:t>
            </a:r>
            <a:r>
              <a:rPr lang="en-GB" sz="4400" dirty="0" err="1">
                <a:solidFill>
                  <a:schemeClr val="bg1"/>
                </a:solidFill>
              </a:rPr>
              <a:t>sweet</a:t>
            </a:r>
            <a:r>
              <a:rPr lang="en-GB" sz="44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tell You, that I love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be a sweet </a:t>
            </a:r>
            <a:r>
              <a:rPr lang="en-GB" sz="4400" dirty="0" err="1">
                <a:solidFill>
                  <a:schemeClr val="bg1"/>
                </a:solidFill>
              </a:rPr>
              <a:t>sweet</a:t>
            </a:r>
            <a:r>
              <a:rPr lang="en-GB" sz="44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84211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inhabit the praises of Your people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I know You're here, right now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With Your Spirit stirring all around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Before Your glory, I bow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699212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We Want To See Jesus Lifted High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1033408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Thankyou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6995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In my coming and my going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evening through the morning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91179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When I'm lonely and I'm doubting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the mountain when I'm shouting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964888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Still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3940963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Reuben Morgan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2002 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Hide me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Under Your wings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Cover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Within Your mighty hand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81651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When the oceans rise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thunders roar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soar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Above the storm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Father You are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Over the flood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be still and know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Find rest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Christ alone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Know His power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quietness and trust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475457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Be Still And Know That I Am God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2769303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0917305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Be still and know that I am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still and know that I am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still and know that I am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13377920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am the Lord that </a:t>
            </a:r>
            <a:r>
              <a:rPr lang="en-GB" sz="4000" dirty="0" err="1">
                <a:solidFill>
                  <a:schemeClr val="bg1"/>
                </a:solidFill>
              </a:rPr>
              <a:t>healeth</a:t>
            </a:r>
            <a:r>
              <a:rPr lang="en-GB" sz="4000" dirty="0">
                <a:solidFill>
                  <a:schemeClr val="bg1"/>
                </a:solidFill>
              </a:rPr>
              <a:t> thee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the Lord that </a:t>
            </a:r>
            <a:r>
              <a:rPr lang="en-GB" sz="4000" dirty="0" err="1">
                <a:solidFill>
                  <a:schemeClr val="bg1"/>
                </a:solidFill>
              </a:rPr>
              <a:t>healeth</a:t>
            </a:r>
            <a:r>
              <a:rPr lang="en-GB" sz="4000" dirty="0">
                <a:solidFill>
                  <a:schemeClr val="bg1"/>
                </a:solidFill>
              </a:rPr>
              <a:t> thee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the Lord that </a:t>
            </a:r>
            <a:r>
              <a:rPr lang="en-GB" sz="4000" dirty="0" err="1">
                <a:solidFill>
                  <a:schemeClr val="bg1"/>
                </a:solidFill>
              </a:rPr>
              <a:t>healeth</a:t>
            </a:r>
            <a:r>
              <a:rPr lang="en-GB" sz="4000" dirty="0">
                <a:solidFill>
                  <a:schemeClr val="bg1"/>
                </a:solidFill>
              </a:rPr>
              <a:t> thee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36959608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In Thee O Lord do I put my trust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Thee O Lord do I put my trust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Thee O Lord do I put my trust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669006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We want to see Jesus lifted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A banner that flies across this land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That all men may see the truth and know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 is the way to heaven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9869695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am the Lord that strengthens thee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the Lord that strengthens thee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the Lord that strengthens thee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40609830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am the way the truth the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the way the truth the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the way the truth the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25878184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Cornerstone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6158927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Edward Mote | Eric </a:t>
            </a:r>
            <a:r>
              <a:rPr lang="en-GB" sz="1200" dirty="0" err="1">
                <a:solidFill>
                  <a:schemeClr val="bg1"/>
                </a:solidFill>
              </a:rPr>
              <a:t>Liljero</a:t>
            </a:r>
            <a:r>
              <a:rPr lang="en-GB" sz="1200" dirty="0">
                <a:solidFill>
                  <a:schemeClr val="bg1"/>
                </a:solidFill>
              </a:rPr>
              <a:t> | 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 | William Batchelder Bradbury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Hillsong MP Songs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22172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My hope is built on nothing less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Than Jesus' blood and righteousness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dare not trust the sweetest frame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But wholly trust in Jesus'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0064201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60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60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7640310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darkness seems to hide His face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rest on His unchanging grace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every high and stormy gale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7295850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He shall come with trumpet sound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Oh may I then in Him be found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Dressed in His righteousness alone</a:t>
            </a:r>
          </a:p>
          <a:p>
            <a:r>
              <a:rPr lang="en-GB" sz="5000" dirty="0">
                <a:solidFill>
                  <a:schemeClr val="bg1"/>
                </a:solidFill>
              </a:rPr>
              <a:t>Faultless stand before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4503365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4" name="Picture 3" descr="A picture containing text, screenshot, sign&#10;&#10;Description automatically generated">
            <a:extLst>
              <a:ext uri="{FF2B5EF4-FFF2-40B4-BE49-F238E27FC236}">
                <a16:creationId xmlns:a16="http://schemas.microsoft.com/office/drawing/2014/main" id="{6C5C9096-A1AD-3195-2CA6-B37DA85F01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" r="9231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59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We want to see we want to see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want to see Jesus lifted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want to see we want to see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want to see Jesus lifted high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0441153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7707" y="0"/>
            <a:ext cx="7328585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5E1F702E-FF7B-35A5-CB22-D42E759E5D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52" r="1" b="2107"/>
          <a:stretch/>
        </p:blipFill>
        <p:spPr>
          <a:xfrm>
            <a:off x="1095447" y="10"/>
            <a:ext cx="6953105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87FD03E-7A37-4C26-45C1-BAE99E25D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632" y="643466"/>
            <a:ext cx="409473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974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F080DD-9A55-9387-699C-C853F1D6DE70}"/>
              </a:ext>
            </a:extLst>
          </p:cNvPr>
          <p:cNvSpPr txBox="1"/>
          <p:nvPr/>
        </p:nvSpPr>
        <p:spPr>
          <a:xfrm>
            <a:off x="251520" y="476672"/>
            <a:ext cx="33555728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🇳 🇪 🇼 🇩 🇦 🇾  2⃣0⃣2⃣3⃣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Parents/Carers of 11-18 </a:t>
            </a:r>
            <a:r>
              <a:rPr lang="en-GB" dirty="0" err="1">
                <a:solidFill>
                  <a:schemeClr val="bg1"/>
                </a:solidFill>
              </a:rPr>
              <a:t>yr</a:t>
            </a:r>
            <a:r>
              <a:rPr lang="en-GB" dirty="0">
                <a:solidFill>
                  <a:schemeClr val="bg1"/>
                </a:solidFill>
              </a:rPr>
              <a:t> olds (year groups 6 - year groups 13)...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BOOKINGS ARE NOW OPEN!!</a:t>
            </a:r>
          </a:p>
          <a:p>
            <a:r>
              <a:rPr lang="en-GB" dirty="0">
                <a:solidFill>
                  <a:schemeClr val="bg1"/>
                </a:solidFill>
              </a:rPr>
              <a:t>All the relevant info- including links to each of the 3 booking steps are in </a:t>
            </a:r>
          </a:p>
          <a:p>
            <a:r>
              <a:rPr lang="en-GB" dirty="0">
                <a:solidFill>
                  <a:schemeClr val="bg1"/>
                </a:solidFill>
              </a:rPr>
              <a:t>the letter linked below:👇🏼👇🏼👇🏼👇🏼👇🏼👇🏼👇🏼👇🏼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Bit.ly/newday2023invitePlease note, the early bird cut off is 31st Jan.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Do get in touch if you have any questions or need to talk about finances!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202 days and counting...⏳⛺🎪⛺🎪⛺🎪⛺🎪⛺🎪Ps.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Here's a brief 60 second </a:t>
            </a:r>
            <a:r>
              <a:rPr lang="en-GB" dirty="0" err="1">
                <a:solidFill>
                  <a:schemeClr val="bg1"/>
                </a:solidFill>
              </a:rPr>
              <a:t>Newday</a:t>
            </a:r>
            <a:r>
              <a:rPr lang="en-GB" dirty="0">
                <a:solidFill>
                  <a:schemeClr val="bg1"/>
                </a:solidFill>
              </a:rPr>
              <a:t> promo for anyone who needs it...</a:t>
            </a:r>
          </a:p>
        </p:txBody>
      </p:sp>
    </p:spTree>
    <p:extLst>
      <p:ext uri="{BB962C8B-B14F-4D97-AF65-F5344CB8AC3E}">
        <p14:creationId xmlns:p14="http://schemas.microsoft.com/office/powerpoint/2010/main" val="35055951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A61D4F-060E-5A55-03EE-7E8A9F68E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96" y="295942"/>
            <a:ext cx="7474808" cy="626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2331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33381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An Army Of Ordinary People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222241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Dave </a:t>
            </a:r>
            <a:r>
              <a:rPr lang="en-GB" sz="1200" dirty="0" err="1">
                <a:solidFill>
                  <a:schemeClr val="bg1"/>
                </a:solidFill>
              </a:rPr>
              <a:t>Bilbrough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1983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465092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 army of ordinary people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kingdom where love is the key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city a light to the nations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Heirs to the promise are we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people whose life is in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nation together we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Only through grace are we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Inheritors of the land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143799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 army of ordinary people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kingdom where love is the key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city a light to the nations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Heirs to the promise are we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people whose life is in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nation together we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Only through grace are we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Inheritors of the land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0965908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 people without recognition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with Him a destiny sealed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Called to a heavenly vision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His purpose shall be fulfilled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let us stand strong together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Abandon ourselves to the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His love shall be ours forever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</a:t>
            </a:r>
            <a:r>
              <a:rPr lang="en-GB" sz="4000" dirty="0" err="1">
                <a:solidFill>
                  <a:schemeClr val="bg1"/>
                </a:solidFill>
              </a:rPr>
              <a:t>vict'ry</a:t>
            </a:r>
            <a:r>
              <a:rPr lang="en-GB" sz="4000" dirty="0">
                <a:solidFill>
                  <a:schemeClr val="bg1"/>
                </a:solidFill>
              </a:rPr>
              <a:t> song we shall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40781396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God of This City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5037070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Aaron Boyd | Andrew McCann | Ian Jordan | Peter Comfort | Peter </a:t>
            </a:r>
            <a:r>
              <a:rPr lang="en-GB" sz="1200" dirty="0" err="1">
                <a:solidFill>
                  <a:schemeClr val="bg1"/>
                </a:solidFill>
              </a:rPr>
              <a:t>Kernoghan</a:t>
            </a:r>
            <a:r>
              <a:rPr lang="en-GB" sz="1200" dirty="0">
                <a:solidFill>
                  <a:schemeClr val="bg1"/>
                </a:solidFill>
              </a:rPr>
              <a:t> | Richard </a:t>
            </a:r>
            <a:r>
              <a:rPr lang="en-GB" sz="1200" dirty="0" err="1">
                <a:solidFill>
                  <a:schemeClr val="bg1"/>
                </a:solidFill>
              </a:rPr>
              <a:t>Bleakley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2006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60136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Step by step we're moving forward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Little by little we’re taking ground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Ev’ry</a:t>
            </a:r>
            <a:r>
              <a:rPr lang="en-GB" sz="4000" dirty="0">
                <a:solidFill>
                  <a:schemeClr val="bg1"/>
                </a:solidFill>
              </a:rPr>
              <a:t> prayer a powerful weapon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Strongholds come tumbling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down and down and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4658458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You're the God of this city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King of these people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Lord of this nation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light in this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hope to the hopeless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peace to the restless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30932916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 is no one like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no one like You God</a:t>
            </a:r>
          </a:p>
          <a:p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Greater things have yet to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greater things have still to be 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this city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Greater things have yet to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greater things have still to be done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1504157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 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 Jesus lifted high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 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We're </a:t>
            </a:r>
            <a:r>
              <a:rPr lang="en-GB" sz="4800" dirty="0" err="1">
                <a:solidFill>
                  <a:schemeClr val="bg1"/>
                </a:solidFill>
              </a:rPr>
              <a:t>gonna</a:t>
            </a:r>
            <a:r>
              <a:rPr lang="en-GB" sz="4800" dirty="0">
                <a:solidFill>
                  <a:schemeClr val="bg1"/>
                </a:solidFill>
              </a:rPr>
              <a:t> see Jesus lifted high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217521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long for You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3280</TotalTime>
  <Words>1554</Words>
  <Application>Microsoft Office PowerPoint</Application>
  <PresentationFormat>On-screen Show (4:3)</PresentationFormat>
  <Paragraphs>292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253</cp:revision>
  <dcterms:created xsi:type="dcterms:W3CDTF">2019-09-23T12:06:27Z</dcterms:created>
  <dcterms:modified xsi:type="dcterms:W3CDTF">2023-01-25T15:01:00Z</dcterms:modified>
</cp:coreProperties>
</file>

<file path=docProps/thumbnail.jpeg>
</file>